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6" userDrawn="1">
          <p15:clr>
            <a:srgbClr val="A4A3A4"/>
          </p15:clr>
        </p15:guide>
        <p15:guide id="2" pos="1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A4"/>
    <a:srgbClr val="F3AE03"/>
    <a:srgbClr val="E6E6E6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1590" y="96"/>
      </p:cViewPr>
      <p:guideLst>
        <p:guide orient="horz" pos="4866"/>
        <p:guide pos="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ACEB-8FA7-4C66-8A0C-9485B59665AF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A584-C2A4-4D13-A7C4-AF165B444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56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ACEB-8FA7-4C66-8A0C-9485B59665AF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A584-C2A4-4D13-A7C4-AF165B444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09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ACEB-8FA7-4C66-8A0C-9485B59665AF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A584-C2A4-4D13-A7C4-AF165B444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49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ACEB-8FA7-4C66-8A0C-9485B59665AF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A584-C2A4-4D13-A7C4-AF165B444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0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ACEB-8FA7-4C66-8A0C-9485B59665AF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A584-C2A4-4D13-A7C4-AF165B444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54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ACEB-8FA7-4C66-8A0C-9485B59665AF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A584-C2A4-4D13-A7C4-AF165B444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14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ACEB-8FA7-4C66-8A0C-9485B59665AF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A584-C2A4-4D13-A7C4-AF165B444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19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ACEB-8FA7-4C66-8A0C-9485B59665AF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A584-C2A4-4D13-A7C4-AF165B444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67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ACEB-8FA7-4C66-8A0C-9485B59665AF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A584-C2A4-4D13-A7C4-AF165B444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30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ACEB-8FA7-4C66-8A0C-9485B59665AF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A584-C2A4-4D13-A7C4-AF165B444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63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ACEB-8FA7-4C66-8A0C-9485B59665AF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A584-C2A4-4D13-A7C4-AF165B444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30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9ACEB-8FA7-4C66-8A0C-9485B59665AF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3A584-C2A4-4D13-A7C4-AF165B444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98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9610AFA-4334-C18C-3D35-58ECD633482E}"/>
              </a:ext>
            </a:extLst>
          </p:cNvPr>
          <p:cNvSpPr txBox="1"/>
          <p:nvPr/>
        </p:nvSpPr>
        <p:spPr>
          <a:xfrm>
            <a:off x="557378" y="1872398"/>
            <a:ext cx="61649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Microsoft Store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にアクセスし、</a:t>
            </a:r>
            <a:r>
              <a:rPr lang="en-US" altLang="ja-JP" sz="10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Microsoft</a:t>
            </a:r>
            <a:r>
              <a:rPr lang="ja-JP" altLang="en-US" sz="10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アカウントでサインイン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AD86A0-FCC7-8262-0EB6-4ED742234FF5}"/>
              </a:ext>
            </a:extLst>
          </p:cNvPr>
          <p:cNvSpPr txBox="1"/>
          <p:nvPr/>
        </p:nvSpPr>
        <p:spPr>
          <a:xfrm>
            <a:off x="2760546" y="227097"/>
            <a:ext cx="302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n w="0"/>
                <a:solidFill>
                  <a:srgbClr val="00B3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インストールマニュアル</a:t>
            </a:r>
            <a:endParaRPr kumimoji="1" lang="ja-JP" altLang="en-US" sz="500" dirty="0">
              <a:ln w="0"/>
              <a:solidFill>
                <a:srgbClr val="00B3A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12C46553-AC27-117F-F56F-ACED8CDD3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" b="37683"/>
          <a:stretch/>
        </p:blipFill>
        <p:spPr>
          <a:xfrm>
            <a:off x="309741" y="6073263"/>
            <a:ext cx="2906038" cy="1517294"/>
          </a:xfrm>
          <a:prstGeom prst="roundRect">
            <a:avLst>
              <a:gd name="adj" fmla="val 3072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BA8AFC-3042-53C7-CCBC-2C5F6E2A51C4}"/>
              </a:ext>
            </a:extLst>
          </p:cNvPr>
          <p:cNvSpPr txBox="1"/>
          <p:nvPr/>
        </p:nvSpPr>
        <p:spPr>
          <a:xfrm>
            <a:off x="10306" y="22862"/>
            <a:ext cx="29309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n w="0"/>
                <a:solidFill>
                  <a:srgbClr val="00B3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POPCORN</a:t>
            </a:r>
            <a:endParaRPr kumimoji="1" lang="ja-JP" altLang="en-US" sz="1000" dirty="0">
              <a:ln w="0"/>
              <a:solidFill>
                <a:srgbClr val="00B3A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80511B-CB7A-CC65-7DAE-0338A70C9AEA}"/>
              </a:ext>
            </a:extLst>
          </p:cNvPr>
          <p:cNvCxnSpPr>
            <a:cxnSpLocks/>
          </p:cNvCxnSpPr>
          <p:nvPr/>
        </p:nvCxnSpPr>
        <p:spPr>
          <a:xfrm>
            <a:off x="63000" y="825896"/>
            <a:ext cx="6732000" cy="0"/>
          </a:xfrm>
          <a:prstGeom prst="line">
            <a:avLst/>
          </a:prstGeom>
          <a:ln w="92075" cmpd="thickThin">
            <a:solidFill>
              <a:srgbClr val="00B3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236511-3C27-18F0-CD17-6906D8907E1D}"/>
              </a:ext>
            </a:extLst>
          </p:cNvPr>
          <p:cNvSpPr txBox="1"/>
          <p:nvPr/>
        </p:nvSpPr>
        <p:spPr>
          <a:xfrm>
            <a:off x="2371081" y="542744"/>
            <a:ext cx="1512000" cy="2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（特許第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7048141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E12A45-37F9-5648-4999-E6F74EFE84DF}"/>
              </a:ext>
            </a:extLst>
          </p:cNvPr>
          <p:cNvSpPr/>
          <p:nvPr/>
        </p:nvSpPr>
        <p:spPr>
          <a:xfrm>
            <a:off x="10306" y="528697"/>
            <a:ext cx="295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音声付動画作成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多言語翻訳ツール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03F5833-BDEF-BEAA-A1D3-1F630415A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88" y="72892"/>
            <a:ext cx="900000" cy="271596"/>
          </a:xfrm>
          <a:prstGeom prst="rect">
            <a:avLst/>
          </a:prstGeom>
          <a:noFill/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12D4A5-9B30-D1FC-7B69-43A8E9512EE4}"/>
              </a:ext>
            </a:extLst>
          </p:cNvPr>
          <p:cNvSpPr txBox="1"/>
          <p:nvPr/>
        </p:nvSpPr>
        <p:spPr>
          <a:xfrm>
            <a:off x="557378" y="5621058"/>
            <a:ext cx="507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サインイン後、検索バーに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Artis-POPCORN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と入力して検索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F80A185-6FB2-62ED-AE10-B17CE360CE8A}"/>
              </a:ext>
            </a:extLst>
          </p:cNvPr>
          <p:cNvSpPr/>
          <p:nvPr/>
        </p:nvSpPr>
        <p:spPr>
          <a:xfrm>
            <a:off x="1048673" y="6066491"/>
            <a:ext cx="1440000" cy="130045"/>
          </a:xfrm>
          <a:prstGeom prst="roundRect">
            <a:avLst/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59D1CC64-7B51-348B-63D0-5A395CD7ED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934" t="10515" b="8458"/>
          <a:stretch/>
        </p:blipFill>
        <p:spPr>
          <a:xfrm>
            <a:off x="1911807" y="6560220"/>
            <a:ext cx="1348299" cy="393610"/>
          </a:xfrm>
          <a:prstGeom prst="roundRect">
            <a:avLst/>
          </a:prstGeom>
        </p:spPr>
      </p:pic>
      <p:sp>
        <p:nvSpPr>
          <p:cNvPr id="29" name="矢印: 下 28">
            <a:extLst>
              <a:ext uri="{FF2B5EF4-FFF2-40B4-BE49-F238E27FC236}">
                <a16:creationId xmlns:a16="http://schemas.microsoft.com/office/drawing/2014/main" id="{12108305-836B-151E-ECF1-916055D6B02A}"/>
              </a:ext>
            </a:extLst>
          </p:cNvPr>
          <p:cNvSpPr/>
          <p:nvPr/>
        </p:nvSpPr>
        <p:spPr>
          <a:xfrm rot="16200000">
            <a:off x="3216776" y="6475807"/>
            <a:ext cx="648000" cy="562436"/>
          </a:xfrm>
          <a:prstGeom prst="downArrow">
            <a:avLst/>
          </a:prstGeom>
          <a:solidFill>
            <a:srgbClr val="F3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検索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0B2CBD9-1640-C0C3-7017-3395430FADB7}"/>
              </a:ext>
            </a:extLst>
          </p:cNvPr>
          <p:cNvSpPr txBox="1"/>
          <p:nvPr/>
        </p:nvSpPr>
        <p:spPr>
          <a:xfrm>
            <a:off x="557378" y="7922523"/>
            <a:ext cx="39094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Artis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-POPCORNのアイコン      をクリック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2481059-878D-90A7-ACAC-560EE398DA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67" r="1992" b="3454"/>
          <a:stretch/>
        </p:blipFill>
        <p:spPr>
          <a:xfrm>
            <a:off x="3821994" y="6066179"/>
            <a:ext cx="2855897" cy="1517294"/>
          </a:xfrm>
          <a:prstGeom prst="roundRect">
            <a:avLst>
              <a:gd name="adj" fmla="val 5374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10023D1-A6A6-3A61-3E3C-461FC242C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795" y="6082174"/>
            <a:ext cx="98400" cy="984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E479ACA0-74CD-0D18-9E1E-63D229AA78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597" b="7248"/>
          <a:stretch/>
        </p:blipFill>
        <p:spPr>
          <a:xfrm>
            <a:off x="309741" y="8339272"/>
            <a:ext cx="3241503" cy="1516637"/>
          </a:xfrm>
          <a:prstGeom prst="roundRect">
            <a:avLst>
              <a:gd name="adj" fmla="val 5374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C85B13D-DA66-C6E2-55DB-96CBC29B9259}"/>
              </a:ext>
            </a:extLst>
          </p:cNvPr>
          <p:cNvSpPr/>
          <p:nvPr/>
        </p:nvSpPr>
        <p:spPr>
          <a:xfrm>
            <a:off x="651355" y="8792285"/>
            <a:ext cx="327913" cy="300772"/>
          </a:xfrm>
          <a:prstGeom prst="roundRect">
            <a:avLst>
              <a:gd name="adj" fmla="val 6917"/>
            </a:avLst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2100064F-90F4-0AC3-EC1C-D3FBA7E69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6745" y="8822608"/>
            <a:ext cx="387303" cy="145238"/>
          </a:xfrm>
          <a:prstGeom prst="rect">
            <a:avLst/>
          </a:prstGeom>
        </p:spPr>
      </p:pic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FC6FB59B-0613-3384-FC9B-650226058486}"/>
              </a:ext>
            </a:extLst>
          </p:cNvPr>
          <p:cNvSpPr/>
          <p:nvPr/>
        </p:nvSpPr>
        <p:spPr>
          <a:xfrm>
            <a:off x="4118555" y="6513436"/>
            <a:ext cx="1245888" cy="1030603"/>
          </a:xfrm>
          <a:prstGeom prst="roundRect">
            <a:avLst>
              <a:gd name="adj" fmla="val 6917"/>
            </a:avLst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3973D19-FC8E-65F6-E8CB-2ABE16C6CB09}"/>
              </a:ext>
            </a:extLst>
          </p:cNvPr>
          <p:cNvCxnSpPr>
            <a:cxnSpLocks/>
          </p:cNvCxnSpPr>
          <p:nvPr/>
        </p:nvCxnSpPr>
        <p:spPr>
          <a:xfrm>
            <a:off x="5254175" y="6353492"/>
            <a:ext cx="36000" cy="108000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4DAFCBA5-9871-97EE-FD97-FBFEA3D49448}"/>
              </a:ext>
            </a:extLst>
          </p:cNvPr>
          <p:cNvCxnSpPr>
            <a:cxnSpLocks/>
          </p:cNvCxnSpPr>
          <p:nvPr/>
        </p:nvCxnSpPr>
        <p:spPr>
          <a:xfrm flipH="1">
            <a:off x="5335848" y="6345124"/>
            <a:ext cx="36000" cy="108000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1AB59F48-3708-437A-2873-BC882C5387BA}"/>
              </a:ext>
            </a:extLst>
          </p:cNvPr>
          <p:cNvCxnSpPr>
            <a:cxnSpLocks/>
          </p:cNvCxnSpPr>
          <p:nvPr/>
        </p:nvCxnSpPr>
        <p:spPr>
          <a:xfrm flipH="1">
            <a:off x="5364844" y="6423914"/>
            <a:ext cx="103956" cy="61312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1B9BA5B-5BEF-51C8-4B25-D0EE85F9A5E9}"/>
              </a:ext>
            </a:extLst>
          </p:cNvPr>
          <p:cNvSpPr txBox="1"/>
          <p:nvPr/>
        </p:nvSpPr>
        <p:spPr>
          <a:xfrm>
            <a:off x="188913" y="951548"/>
            <a:ext cx="6416421" cy="659551"/>
          </a:xfrm>
          <a:prstGeom prst="roundRect">
            <a:avLst>
              <a:gd name="adj" fmla="val 9121"/>
            </a:avLst>
          </a:prstGeom>
          <a:noFill/>
          <a:ln w="19050">
            <a:solidFill>
              <a:srgbClr val="00B3A4"/>
            </a:solidFill>
            <a:prstDash val="sysDot"/>
          </a:ln>
        </p:spPr>
        <p:txBody>
          <a:bodyPr wrap="square" lIns="72000" tIns="72000" rIns="72000" bIns="14400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POPCORN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をご利用いただくためには、まず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Microsoft Store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で、POPCORNアプリ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をインストールしていただく必要があります。以下手順に沿って、インストールしてください。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9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本アプリは</a:t>
            </a:r>
            <a:r>
              <a:rPr lang="en-US" altLang="ja-JP" sz="9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Windows</a:t>
            </a:r>
            <a:r>
              <a:rPr lang="ja-JP" altLang="en-US" sz="9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専用のアプリ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であり、「</a:t>
            </a:r>
            <a:r>
              <a:rPr lang="en-US" altLang="ja-JP" sz="9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OS: Windows 10 Version 16299.0 </a:t>
            </a:r>
            <a:r>
              <a:rPr lang="ja-JP" altLang="en-US" sz="9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以降」での利用が可能です。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2F68C5D3-BCFA-4E59-D6F8-1842AEEFB518}"/>
              </a:ext>
            </a:extLst>
          </p:cNvPr>
          <p:cNvCxnSpPr>
            <a:cxnSpLocks/>
          </p:cNvCxnSpPr>
          <p:nvPr/>
        </p:nvCxnSpPr>
        <p:spPr>
          <a:xfrm>
            <a:off x="891099" y="8645084"/>
            <a:ext cx="36000" cy="108000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769F5258-0835-AB1D-3B89-C8477CC1339D}"/>
              </a:ext>
            </a:extLst>
          </p:cNvPr>
          <p:cNvCxnSpPr>
            <a:cxnSpLocks/>
          </p:cNvCxnSpPr>
          <p:nvPr/>
        </p:nvCxnSpPr>
        <p:spPr>
          <a:xfrm flipH="1">
            <a:off x="974147" y="8636716"/>
            <a:ext cx="36000" cy="108000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D8A45FC1-3C62-CB74-7E27-378100C9E373}"/>
              </a:ext>
            </a:extLst>
          </p:cNvPr>
          <p:cNvCxnSpPr>
            <a:cxnSpLocks/>
          </p:cNvCxnSpPr>
          <p:nvPr/>
        </p:nvCxnSpPr>
        <p:spPr>
          <a:xfrm flipH="1">
            <a:off x="1001768" y="8715506"/>
            <a:ext cx="103956" cy="61312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図 106">
            <a:extLst>
              <a:ext uri="{FF2B5EF4-FFF2-40B4-BE49-F238E27FC236}">
                <a16:creationId xmlns:a16="http://schemas.microsoft.com/office/drawing/2014/main" id="{6DA92C12-56E9-F08C-AA01-C19478E142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833" b="21826"/>
          <a:stretch/>
        </p:blipFill>
        <p:spPr>
          <a:xfrm>
            <a:off x="4266285" y="8338615"/>
            <a:ext cx="2061791" cy="1517294"/>
          </a:xfrm>
          <a:prstGeom prst="roundRect">
            <a:avLst>
              <a:gd name="adj" fmla="val 7926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108" name="矢印: 下 107">
            <a:extLst>
              <a:ext uri="{FF2B5EF4-FFF2-40B4-BE49-F238E27FC236}">
                <a16:creationId xmlns:a16="http://schemas.microsoft.com/office/drawing/2014/main" id="{81BB86DF-9852-0C25-0794-B7BA2C4AA81C}"/>
              </a:ext>
            </a:extLst>
          </p:cNvPr>
          <p:cNvSpPr/>
          <p:nvPr/>
        </p:nvSpPr>
        <p:spPr>
          <a:xfrm rot="16200000">
            <a:off x="3675607" y="8843084"/>
            <a:ext cx="504000" cy="324000"/>
          </a:xfrm>
          <a:prstGeom prst="downArrow">
            <a:avLst/>
          </a:prstGeom>
          <a:solidFill>
            <a:srgbClr val="F3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2478304F-2532-A1BE-3C3D-C0288D13A357}"/>
              </a:ext>
            </a:extLst>
          </p:cNvPr>
          <p:cNvSpPr txBox="1"/>
          <p:nvPr/>
        </p:nvSpPr>
        <p:spPr>
          <a:xfrm>
            <a:off x="4097872" y="8114241"/>
            <a:ext cx="12143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詳細説明画面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900" dirty="0"/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C996C66F-8B55-19BC-0A0E-3A30AD3BF4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41" t="7500" r="73576" b="75076"/>
          <a:stretch/>
        </p:blipFill>
        <p:spPr>
          <a:xfrm>
            <a:off x="2252339" y="7912704"/>
            <a:ext cx="216000" cy="216000"/>
          </a:xfrm>
          <a:prstGeom prst="roundRect">
            <a:avLst>
              <a:gd name="adj" fmla="val 7560"/>
            </a:avLst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4" name="四角形: 角を丸くする 113">
            <a:extLst>
              <a:ext uri="{FF2B5EF4-FFF2-40B4-BE49-F238E27FC236}">
                <a16:creationId xmlns:a16="http://schemas.microsoft.com/office/drawing/2014/main" id="{9625376F-9656-5440-54CA-9128214CB8AB}"/>
              </a:ext>
            </a:extLst>
          </p:cNvPr>
          <p:cNvSpPr/>
          <p:nvPr/>
        </p:nvSpPr>
        <p:spPr>
          <a:xfrm>
            <a:off x="188913" y="5544948"/>
            <a:ext cx="360000" cy="360000"/>
          </a:xfrm>
          <a:prstGeom prst="roundRect">
            <a:avLst/>
          </a:prstGeom>
          <a:solidFill>
            <a:srgbClr val="00B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/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5" name="四角形: 角を丸くする 114">
            <a:extLst>
              <a:ext uri="{FF2B5EF4-FFF2-40B4-BE49-F238E27FC236}">
                <a16:creationId xmlns:a16="http://schemas.microsoft.com/office/drawing/2014/main" id="{8A9BF041-51FE-BCFD-489E-73FB77FAB0FF}"/>
              </a:ext>
            </a:extLst>
          </p:cNvPr>
          <p:cNvSpPr/>
          <p:nvPr/>
        </p:nvSpPr>
        <p:spPr>
          <a:xfrm>
            <a:off x="188913" y="7873328"/>
            <a:ext cx="360000" cy="360000"/>
          </a:xfrm>
          <a:prstGeom prst="roundRect">
            <a:avLst/>
          </a:prstGeom>
          <a:solidFill>
            <a:srgbClr val="00B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/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980C64DB-403A-CEA2-0512-F0A787ED1214}"/>
              </a:ext>
            </a:extLst>
          </p:cNvPr>
          <p:cNvSpPr/>
          <p:nvPr/>
        </p:nvSpPr>
        <p:spPr>
          <a:xfrm>
            <a:off x="188913" y="1815508"/>
            <a:ext cx="360000" cy="360000"/>
          </a:xfrm>
          <a:prstGeom prst="roundRect">
            <a:avLst/>
          </a:prstGeom>
          <a:solidFill>
            <a:srgbClr val="00B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/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A6D480E-A5E3-95F8-8FFD-2163C2BA525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65" t="23447" r="2392" b="3176"/>
          <a:stretch/>
        </p:blipFill>
        <p:spPr>
          <a:xfrm>
            <a:off x="3877608" y="4406913"/>
            <a:ext cx="2086581" cy="816059"/>
          </a:xfrm>
          <a:prstGeom prst="roundRect">
            <a:avLst>
              <a:gd name="adj" fmla="val 3854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9F68AB6B-313E-97DC-E7D0-E0A10B2DE1B2}"/>
              </a:ext>
            </a:extLst>
          </p:cNvPr>
          <p:cNvSpPr/>
          <p:nvPr/>
        </p:nvSpPr>
        <p:spPr>
          <a:xfrm>
            <a:off x="3889910" y="4410683"/>
            <a:ext cx="925276" cy="277105"/>
          </a:xfrm>
          <a:prstGeom prst="roundRect">
            <a:avLst/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238EE463-7F4B-958C-2731-93F9DB2A4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408" y="6559926"/>
            <a:ext cx="387303" cy="145238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82EA51D3-9B10-F0E7-FD84-F16768E6B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" r="8140" b="46734"/>
          <a:stretch/>
        </p:blipFill>
        <p:spPr>
          <a:xfrm>
            <a:off x="867198" y="3940779"/>
            <a:ext cx="2669482" cy="1294371"/>
          </a:xfrm>
          <a:prstGeom prst="roundRect">
            <a:avLst>
              <a:gd name="adj" fmla="val 3072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05E609F0-9BD9-05C8-C9F7-1C9A7B352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252" y="3949690"/>
            <a:ext cx="98400" cy="984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1E9C553-4764-3283-7911-B48B30244EB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85" t="5487" r="61044" b="-2624"/>
          <a:stretch/>
        </p:blipFill>
        <p:spPr>
          <a:xfrm>
            <a:off x="3880899" y="3895102"/>
            <a:ext cx="2217441" cy="416351"/>
          </a:xfrm>
          <a:prstGeom prst="round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6A7A1C47-B42F-2394-3275-FE7AF5ED1F4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1773" t="-264" r="1156" b="3126"/>
          <a:stretch/>
        </p:blipFill>
        <p:spPr>
          <a:xfrm>
            <a:off x="4140237" y="3879141"/>
            <a:ext cx="2217441" cy="416351"/>
          </a:xfrm>
          <a:prstGeom prst="round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A4A9A93-2C5B-1AFB-5A5A-C26A82A136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15" r="67011" b="8458"/>
          <a:stretch/>
        </p:blipFill>
        <p:spPr>
          <a:xfrm>
            <a:off x="1131385" y="6560220"/>
            <a:ext cx="1643374" cy="393610"/>
          </a:xfrm>
          <a:prstGeom prst="roundRect">
            <a:avLst/>
          </a:prstGeom>
        </p:spPr>
      </p:pic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1ECC47EE-B950-D175-935D-5C4D3B57CE21}"/>
              </a:ext>
            </a:extLst>
          </p:cNvPr>
          <p:cNvSpPr/>
          <p:nvPr/>
        </p:nvSpPr>
        <p:spPr>
          <a:xfrm>
            <a:off x="1131941" y="6568029"/>
            <a:ext cx="2128166" cy="383205"/>
          </a:xfrm>
          <a:prstGeom prst="roundRect">
            <a:avLst/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形 19">
            <a:extLst>
              <a:ext uri="{FF2B5EF4-FFF2-40B4-BE49-F238E27FC236}">
                <a16:creationId xmlns:a16="http://schemas.microsoft.com/office/drawing/2014/main" id="{8AF7D529-A385-4B48-E360-562E9FA9456A}"/>
              </a:ext>
            </a:extLst>
          </p:cNvPr>
          <p:cNvSpPr/>
          <p:nvPr/>
        </p:nvSpPr>
        <p:spPr>
          <a:xfrm rot="5182540">
            <a:off x="1910602" y="6057492"/>
            <a:ext cx="518827" cy="594723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3AE0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993D0BD-8927-3B06-779B-EDA546A6817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839" t="6984" r="14923" b="14751"/>
          <a:stretch/>
        </p:blipFill>
        <p:spPr>
          <a:xfrm>
            <a:off x="669972" y="3901265"/>
            <a:ext cx="396000" cy="396000"/>
          </a:xfrm>
          <a:prstGeom prst="round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0AF1947A-18E1-6BB8-E6F0-101B4378022B}"/>
              </a:ext>
            </a:extLst>
          </p:cNvPr>
          <p:cNvSpPr/>
          <p:nvPr/>
        </p:nvSpPr>
        <p:spPr>
          <a:xfrm>
            <a:off x="3877608" y="3904130"/>
            <a:ext cx="2489568" cy="383205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157ED5BA-FD24-BE81-5E39-374508D3B113}"/>
              </a:ext>
            </a:extLst>
          </p:cNvPr>
          <p:cNvSpPr/>
          <p:nvPr/>
        </p:nvSpPr>
        <p:spPr>
          <a:xfrm>
            <a:off x="5779091" y="3911674"/>
            <a:ext cx="571367" cy="373551"/>
          </a:xfrm>
          <a:prstGeom prst="roundRect">
            <a:avLst/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3751B188-D8C4-7FFC-0DA8-EFE0E0E9330D}"/>
              </a:ext>
            </a:extLst>
          </p:cNvPr>
          <p:cNvCxnSpPr>
            <a:cxnSpLocks/>
          </p:cNvCxnSpPr>
          <p:nvPr/>
        </p:nvCxnSpPr>
        <p:spPr>
          <a:xfrm>
            <a:off x="6270573" y="3743330"/>
            <a:ext cx="36000" cy="108000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3967BE79-0460-205E-5CD4-D4314F066609}"/>
              </a:ext>
            </a:extLst>
          </p:cNvPr>
          <p:cNvCxnSpPr>
            <a:cxnSpLocks/>
          </p:cNvCxnSpPr>
          <p:nvPr/>
        </p:nvCxnSpPr>
        <p:spPr>
          <a:xfrm flipH="1">
            <a:off x="6352246" y="3734962"/>
            <a:ext cx="36000" cy="108000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CB18125A-E36F-C38A-AD8B-97C7717171CF}"/>
              </a:ext>
            </a:extLst>
          </p:cNvPr>
          <p:cNvCxnSpPr>
            <a:cxnSpLocks/>
          </p:cNvCxnSpPr>
          <p:nvPr/>
        </p:nvCxnSpPr>
        <p:spPr>
          <a:xfrm flipH="1">
            <a:off x="6381242" y="3813752"/>
            <a:ext cx="103956" cy="61312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4692B6EE-AF57-1590-33C2-BFCC3E3BDD44}"/>
              </a:ext>
            </a:extLst>
          </p:cNvPr>
          <p:cNvSpPr/>
          <p:nvPr/>
        </p:nvSpPr>
        <p:spPr>
          <a:xfrm>
            <a:off x="6215530" y="4085418"/>
            <a:ext cx="737861" cy="270874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0" rtlCol="0" anchor="ctr"/>
          <a:lstStyle/>
          <a:p>
            <a:pPr algn="ctr"/>
            <a:r>
              <a:rPr kumimoji="1" lang="en-US" altLang="ja-JP" sz="105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Click</a:t>
            </a:r>
            <a:endParaRPr kumimoji="1" lang="ja-JP" altLang="en-US" sz="105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3B7C6691-AD58-E81E-8F91-32194A0243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84762">
            <a:off x="6177911" y="4053329"/>
            <a:ext cx="265377" cy="209508"/>
          </a:xfrm>
          <a:prstGeom prst="rect">
            <a:avLst/>
          </a:prstGeom>
        </p:spPr>
      </p:pic>
      <p:sp>
        <p:nvSpPr>
          <p:cNvPr id="82" name="図形 81">
            <a:extLst>
              <a:ext uri="{FF2B5EF4-FFF2-40B4-BE49-F238E27FC236}">
                <a16:creationId xmlns:a16="http://schemas.microsoft.com/office/drawing/2014/main" id="{3E4E22A2-E62A-9517-EFFE-0E9EE09C66B0}"/>
              </a:ext>
            </a:extLst>
          </p:cNvPr>
          <p:cNvSpPr/>
          <p:nvPr/>
        </p:nvSpPr>
        <p:spPr>
          <a:xfrm rot="17216430" flipH="1">
            <a:off x="5277273" y="4098881"/>
            <a:ext cx="668754" cy="696578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3AE0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四角形: 角を丸くする 69">
            <a:extLst>
              <a:ext uri="{FF2B5EF4-FFF2-40B4-BE49-F238E27FC236}">
                <a16:creationId xmlns:a16="http://schemas.microsoft.com/office/drawing/2014/main" id="{F8B74B62-CE2D-3B7E-F80E-3574C5BD0AFF}"/>
              </a:ext>
            </a:extLst>
          </p:cNvPr>
          <p:cNvSpPr/>
          <p:nvPr/>
        </p:nvSpPr>
        <p:spPr>
          <a:xfrm>
            <a:off x="1606130" y="3934007"/>
            <a:ext cx="1692000" cy="130045"/>
          </a:xfrm>
          <a:prstGeom prst="roundRect">
            <a:avLst/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図形 63">
            <a:extLst>
              <a:ext uri="{FF2B5EF4-FFF2-40B4-BE49-F238E27FC236}">
                <a16:creationId xmlns:a16="http://schemas.microsoft.com/office/drawing/2014/main" id="{3EDEA7B5-5136-19C0-B975-C9CD937F918C}"/>
              </a:ext>
            </a:extLst>
          </p:cNvPr>
          <p:cNvSpPr/>
          <p:nvPr/>
        </p:nvSpPr>
        <p:spPr>
          <a:xfrm rot="3205735">
            <a:off x="3326242" y="3807814"/>
            <a:ext cx="605259" cy="533795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3AE0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108EAFA8-3990-FCC2-AD4E-53B5E3CE840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" t="10108" r="2497" b="4986"/>
          <a:stretch/>
        </p:blipFill>
        <p:spPr>
          <a:xfrm>
            <a:off x="5914697" y="8383077"/>
            <a:ext cx="380479" cy="99588"/>
          </a:xfrm>
          <a:prstGeom prst="rect">
            <a:avLst/>
          </a:prstGeom>
        </p:spPr>
      </p:pic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8708F3AD-A29F-70BD-CB71-B76B6496E9C5}"/>
              </a:ext>
            </a:extLst>
          </p:cNvPr>
          <p:cNvSpPr txBox="1"/>
          <p:nvPr/>
        </p:nvSpPr>
        <p:spPr>
          <a:xfrm>
            <a:off x="631798" y="2456878"/>
            <a:ext cx="6010092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3A4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画面左下の検索バー　　　　　　　　　　　 に</a:t>
            </a:r>
            <a:r>
              <a:rPr lang="en-US" altLang="ja-JP" sz="1000" b="1" u="sng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Microsoft</a:t>
            </a:r>
            <a:r>
              <a:rPr lang="ja-JP" altLang="en-US" sz="1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Store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と入力 ⇒　　    を選択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または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URL: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https://www.microsoft.com/ja-jp/</a:t>
            </a:r>
            <a:r>
              <a:rPr lang="ja-JP" altLang="en-US" sz="1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にアクセス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E12891BE-D0BF-52B2-0DD4-891F3443DDB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839" t="6984" r="14923" b="14751"/>
          <a:stretch/>
        </p:blipFill>
        <p:spPr>
          <a:xfrm>
            <a:off x="5335848" y="2521534"/>
            <a:ext cx="252000" cy="252000"/>
          </a:xfrm>
          <a:prstGeom prst="round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501221A-396D-96D4-3C33-1C795D6E6953}"/>
              </a:ext>
            </a:extLst>
          </p:cNvPr>
          <p:cNvSpPr txBox="1"/>
          <p:nvPr/>
        </p:nvSpPr>
        <p:spPr>
          <a:xfrm>
            <a:off x="637284" y="2189854"/>
            <a:ext cx="2304000" cy="216000"/>
          </a:xfrm>
          <a:prstGeom prst="roundRect">
            <a:avLst/>
          </a:prstGeom>
          <a:solidFill>
            <a:srgbClr val="00B3A4"/>
          </a:solidFill>
        </p:spPr>
        <p:txBody>
          <a:bodyPr wrap="square" tIns="0" bIns="0" anchor="ctr">
            <a:noAutofit/>
          </a:bodyPr>
          <a:lstStyle/>
          <a:p>
            <a:pPr>
              <a:spcAft>
                <a:spcPts val="100"/>
              </a:spcAft>
            </a:pPr>
            <a:r>
              <a:rPr lang="en-US" altLang="ja-JP" sz="1000" b="1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Microsoft</a:t>
            </a:r>
            <a:r>
              <a:rPr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Store</a:t>
            </a:r>
            <a:r>
              <a:rPr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へのアクセス方法</a:t>
            </a:r>
            <a:endParaRPr lang="en-US" altLang="ja-JP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C71A99A7-89BD-4099-926B-A02F40A1A1BD}"/>
              </a:ext>
            </a:extLst>
          </p:cNvPr>
          <p:cNvSpPr txBox="1"/>
          <p:nvPr/>
        </p:nvSpPr>
        <p:spPr>
          <a:xfrm>
            <a:off x="3234209" y="3339280"/>
            <a:ext cx="30961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上記①でアクセスした場合の画面（以後同じ）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27301AC-A4C6-0E9C-3A56-60E5F2610A84}"/>
              </a:ext>
            </a:extLst>
          </p:cNvPr>
          <p:cNvSpPr txBox="1"/>
          <p:nvPr/>
        </p:nvSpPr>
        <p:spPr>
          <a:xfrm>
            <a:off x="644044" y="3584443"/>
            <a:ext cx="4902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Microsoft Store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にアクセス後、お持ちのアカウントでサインイン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B7B15485-70D5-B391-D104-88DA1A7E0A4B}"/>
              </a:ext>
            </a:extLst>
          </p:cNvPr>
          <p:cNvSpPr txBox="1"/>
          <p:nvPr/>
        </p:nvSpPr>
        <p:spPr>
          <a:xfrm>
            <a:off x="637284" y="3324678"/>
            <a:ext cx="2628000" cy="216000"/>
          </a:xfrm>
          <a:prstGeom prst="roundRect">
            <a:avLst/>
          </a:prstGeom>
          <a:solidFill>
            <a:srgbClr val="00B3A4"/>
          </a:solidFill>
        </p:spPr>
        <p:txBody>
          <a:bodyPr wrap="square" tIns="0" bIns="0" anchor="ctr">
            <a:noAutofit/>
          </a:bodyPr>
          <a:lstStyle/>
          <a:p>
            <a:pPr>
              <a:spcAft>
                <a:spcPts val="100"/>
              </a:spcAft>
            </a:pPr>
            <a:r>
              <a:rPr lang="en-US" altLang="ja-JP" sz="1000" b="1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Microsoft</a:t>
            </a:r>
            <a:r>
              <a:rPr lang="ja-JP" altLang="en-US" sz="1000" b="1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アカウントへのサインイン方法</a:t>
            </a:r>
            <a:endParaRPr lang="en-US" altLang="ja-JP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9ECB0F9-4353-3BC3-139D-B86DF033F25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35443" b="4001"/>
          <a:stretch/>
        </p:blipFill>
        <p:spPr>
          <a:xfrm>
            <a:off x="2076449" y="2540134"/>
            <a:ext cx="1357641" cy="22111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822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12D4A5-9B30-D1FC-7B69-43A8E9512EE4}"/>
              </a:ext>
            </a:extLst>
          </p:cNvPr>
          <p:cNvSpPr txBox="1"/>
          <p:nvPr/>
        </p:nvSpPr>
        <p:spPr>
          <a:xfrm>
            <a:off x="571378" y="4130126"/>
            <a:ext cx="597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接続設定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0B2CBD9-1640-C0C3-7017-3395430FADB7}"/>
              </a:ext>
            </a:extLst>
          </p:cNvPr>
          <p:cNvSpPr txBox="1"/>
          <p:nvPr/>
        </p:nvSpPr>
        <p:spPr>
          <a:xfrm>
            <a:off x="571378" y="6660596"/>
            <a:ext cx="6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当社より発行した「会社コード・ID・パスワード」を入力し、ログインをクリックすると、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POPCORN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をご利用いただけます</a:t>
            </a: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04D568C1-F2AF-F7CC-D3B0-D67CABD81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" t="803" r="513" b="767"/>
          <a:stretch/>
        </p:blipFill>
        <p:spPr>
          <a:xfrm>
            <a:off x="571701" y="4417837"/>
            <a:ext cx="3056614" cy="2061858"/>
          </a:xfrm>
          <a:prstGeom prst="roundRect">
            <a:avLst>
              <a:gd name="adj" fmla="val 2413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CC5AAC3-FC61-7566-FF11-F0D4B6829DD7}"/>
              </a:ext>
            </a:extLst>
          </p:cNvPr>
          <p:cNvSpPr txBox="1"/>
          <p:nvPr/>
        </p:nvSpPr>
        <p:spPr>
          <a:xfrm>
            <a:off x="3914147" y="4983091"/>
            <a:ext cx="27964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 サーバーURL：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「https://mamae.artis-asp.jp」と入力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24A5A6F-4D72-9A0C-1A97-553B7BD18063}"/>
              </a:ext>
            </a:extLst>
          </p:cNvPr>
          <p:cNvSpPr txBox="1"/>
          <p:nvPr/>
        </p:nvSpPr>
        <p:spPr>
          <a:xfrm>
            <a:off x="3914147" y="5500932"/>
            <a:ext cx="27964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 プロキシの設定：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「プロキシサーバーを使用しない」を選択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FDFD882-16B0-3080-8DAC-EF15EDE050AE}"/>
              </a:ext>
            </a:extLst>
          </p:cNvPr>
          <p:cNvSpPr txBox="1"/>
          <p:nvPr/>
        </p:nvSpPr>
        <p:spPr>
          <a:xfrm>
            <a:off x="3914147" y="4450741"/>
            <a:ext cx="27964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言語：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「日本語」または「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」から選択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5BE1A1A-D4A2-87BF-D45D-1DAECF19A516}"/>
              </a:ext>
            </a:extLst>
          </p:cNvPr>
          <p:cNvCxnSpPr>
            <a:cxnSpLocks/>
          </p:cNvCxnSpPr>
          <p:nvPr/>
        </p:nvCxnSpPr>
        <p:spPr>
          <a:xfrm>
            <a:off x="5245429" y="4878875"/>
            <a:ext cx="0" cy="180000"/>
          </a:xfrm>
          <a:prstGeom prst="straightConnector1">
            <a:avLst/>
          </a:prstGeom>
          <a:ln>
            <a:solidFill>
              <a:srgbClr val="F3AE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7C029F8A-D60F-5095-76A8-2823FC040BB8}"/>
              </a:ext>
            </a:extLst>
          </p:cNvPr>
          <p:cNvCxnSpPr>
            <a:cxnSpLocks/>
          </p:cNvCxnSpPr>
          <p:nvPr/>
        </p:nvCxnSpPr>
        <p:spPr>
          <a:xfrm>
            <a:off x="5245429" y="5348956"/>
            <a:ext cx="0" cy="180000"/>
          </a:xfrm>
          <a:prstGeom prst="straightConnector1">
            <a:avLst/>
          </a:prstGeom>
          <a:ln>
            <a:solidFill>
              <a:srgbClr val="F3AE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3B679A26-A105-8122-4B76-7B6BF7FAA877}"/>
              </a:ext>
            </a:extLst>
          </p:cNvPr>
          <p:cNvSpPr/>
          <p:nvPr/>
        </p:nvSpPr>
        <p:spPr>
          <a:xfrm>
            <a:off x="571701" y="4601533"/>
            <a:ext cx="2997636" cy="1005502"/>
          </a:xfrm>
          <a:prstGeom prst="roundRect">
            <a:avLst>
              <a:gd name="adj" fmla="val 6917"/>
            </a:avLst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E5339E80-DBEA-D4F4-1688-B055D3B8BF0D}"/>
              </a:ext>
            </a:extLst>
          </p:cNvPr>
          <p:cNvSpPr/>
          <p:nvPr/>
        </p:nvSpPr>
        <p:spPr>
          <a:xfrm>
            <a:off x="2499010" y="6260217"/>
            <a:ext cx="648000" cy="213589"/>
          </a:xfrm>
          <a:prstGeom prst="roundRect">
            <a:avLst>
              <a:gd name="adj" fmla="val 6917"/>
            </a:avLst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EE3A9C3-2504-668F-D2DC-7BB174213B83}"/>
              </a:ext>
            </a:extLst>
          </p:cNvPr>
          <p:cNvSpPr txBox="1"/>
          <p:nvPr/>
        </p:nvSpPr>
        <p:spPr>
          <a:xfrm>
            <a:off x="3947755" y="6262957"/>
            <a:ext cx="27964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④「接続の確認と保存」をクリック</a:t>
            </a:r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CC89D566-E223-F566-308D-7422D7B9B939}"/>
              </a:ext>
            </a:extLst>
          </p:cNvPr>
          <p:cNvSpPr/>
          <p:nvPr/>
        </p:nvSpPr>
        <p:spPr>
          <a:xfrm>
            <a:off x="3947755" y="4430536"/>
            <a:ext cx="2595347" cy="1466912"/>
          </a:xfrm>
          <a:prstGeom prst="roundRect">
            <a:avLst>
              <a:gd name="adj" fmla="val 6917"/>
            </a:avLst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DAFBD846-8464-E5B4-63F5-26E35E218CF3}"/>
              </a:ext>
            </a:extLst>
          </p:cNvPr>
          <p:cNvSpPr/>
          <p:nvPr/>
        </p:nvSpPr>
        <p:spPr>
          <a:xfrm>
            <a:off x="3952648" y="6226823"/>
            <a:ext cx="2590454" cy="297255"/>
          </a:xfrm>
          <a:prstGeom prst="roundRect">
            <a:avLst>
              <a:gd name="adj" fmla="val 17806"/>
            </a:avLst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1E4EED5-427A-64D5-1946-A5545130C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78" y="7133800"/>
            <a:ext cx="1477628" cy="2410600"/>
          </a:xfrm>
          <a:prstGeom prst="roundRect">
            <a:avLst>
              <a:gd name="adj" fmla="val 4705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78" name="矢印: 下 77">
            <a:extLst>
              <a:ext uri="{FF2B5EF4-FFF2-40B4-BE49-F238E27FC236}">
                <a16:creationId xmlns:a16="http://schemas.microsoft.com/office/drawing/2014/main" id="{DC25E654-C911-169C-7B9E-AE2F74E99554}"/>
              </a:ext>
            </a:extLst>
          </p:cNvPr>
          <p:cNvSpPr/>
          <p:nvPr/>
        </p:nvSpPr>
        <p:spPr>
          <a:xfrm rot="16200000">
            <a:off x="2620293" y="7788306"/>
            <a:ext cx="597826" cy="1077390"/>
          </a:xfrm>
          <a:prstGeom prst="downArrow">
            <a:avLst/>
          </a:prstGeom>
          <a:solidFill>
            <a:srgbClr val="F3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A6ADBCF-C04F-30F5-8CE6-8C4FD0F02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893" y="7355398"/>
            <a:ext cx="2941755" cy="2063834"/>
          </a:xfrm>
          <a:prstGeom prst="roundRect">
            <a:avLst>
              <a:gd name="adj" fmla="val 4008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9B936409-141C-BC62-E386-45516BFEBEE0}"/>
              </a:ext>
            </a:extLst>
          </p:cNvPr>
          <p:cNvCxnSpPr>
            <a:cxnSpLocks/>
          </p:cNvCxnSpPr>
          <p:nvPr/>
        </p:nvCxnSpPr>
        <p:spPr>
          <a:xfrm>
            <a:off x="63000" y="9650153"/>
            <a:ext cx="6732000" cy="0"/>
          </a:xfrm>
          <a:prstGeom prst="line">
            <a:avLst/>
          </a:prstGeom>
          <a:ln w="92075" cmpd="thickThin">
            <a:solidFill>
              <a:srgbClr val="00B3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utoShape 7">
            <a:extLst>
              <a:ext uri="{FF2B5EF4-FFF2-40B4-BE49-F238E27FC236}">
                <a16:creationId xmlns:a16="http://schemas.microsoft.com/office/drawing/2014/main" id="{55EAE67E-FA9E-57D3-F7A2-BEF0E06C0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389" y="9720879"/>
            <a:ext cx="2839213" cy="25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36000" tIns="36000" rIns="0" bIns="36000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株式会社アーティスソリューションズ</a:t>
            </a:r>
          </a:p>
        </p:txBody>
      </p:sp>
      <p:sp>
        <p:nvSpPr>
          <p:cNvPr id="84" name="AutoShape 7">
            <a:extLst>
              <a:ext uri="{FF2B5EF4-FFF2-40B4-BE49-F238E27FC236}">
                <a16:creationId xmlns:a16="http://schemas.microsoft.com/office/drawing/2014/main" id="{9531B27E-4239-57DB-09ED-F4BF9D57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654" y="9777540"/>
            <a:ext cx="597552" cy="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36000" tIns="36000" rIns="0" bIns="36000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2022.11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12DE29B8-6C75-5C65-F75F-F7FE90FF5561}"/>
              </a:ext>
            </a:extLst>
          </p:cNvPr>
          <p:cNvSpPr txBox="1"/>
          <p:nvPr/>
        </p:nvSpPr>
        <p:spPr>
          <a:xfrm>
            <a:off x="3490223" y="7060973"/>
            <a:ext cx="18134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POPCORN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の利用開始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EBDB02A-DD46-5144-E0A2-FC4D3D43647F}"/>
              </a:ext>
            </a:extLst>
          </p:cNvPr>
          <p:cNvSpPr txBox="1"/>
          <p:nvPr/>
        </p:nvSpPr>
        <p:spPr>
          <a:xfrm>
            <a:off x="571378" y="1736208"/>
            <a:ext cx="543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POPCORN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を初回起動）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D77CF330-71A2-418F-68B0-DE696D5455BA}"/>
              </a:ext>
            </a:extLst>
          </p:cNvPr>
          <p:cNvSpPr txBox="1"/>
          <p:nvPr/>
        </p:nvSpPr>
        <p:spPr>
          <a:xfrm>
            <a:off x="205149" y="3052640"/>
            <a:ext cx="38815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初回起動時に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というダイアログが表示された場合は、「はい」をクリック</a:t>
            </a:r>
            <a:endParaRPr lang="ja-JP" altLang="en-US" sz="900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F433F485-5AC1-F6A7-D7D3-74D5E9E97178}"/>
              </a:ext>
            </a:extLst>
          </p:cNvPr>
          <p:cNvSpPr txBox="1"/>
          <p:nvPr/>
        </p:nvSpPr>
        <p:spPr>
          <a:xfrm>
            <a:off x="635513" y="1768445"/>
            <a:ext cx="864000" cy="180000"/>
          </a:xfrm>
          <a:prstGeom prst="roundRect">
            <a:avLst/>
          </a:prstGeom>
          <a:solidFill>
            <a:srgbClr val="0065B0"/>
          </a:solidFill>
        </p:spPr>
        <p:txBody>
          <a:bodyPr wrap="square" tIns="18000" bIns="18000">
            <a:no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開く</a:t>
            </a: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582365E6-5A21-FDE9-E952-7836F15C3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139" y="2127565"/>
            <a:ext cx="2476830" cy="1740082"/>
          </a:xfrm>
          <a:prstGeom prst="roundRect">
            <a:avLst>
              <a:gd name="adj" fmla="val 1768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96" name="図形 95">
            <a:extLst>
              <a:ext uri="{FF2B5EF4-FFF2-40B4-BE49-F238E27FC236}">
                <a16:creationId xmlns:a16="http://schemas.microsoft.com/office/drawing/2014/main" id="{422C8A2B-81B5-C54A-D2CD-E684F119243E}"/>
              </a:ext>
            </a:extLst>
          </p:cNvPr>
          <p:cNvSpPr/>
          <p:nvPr/>
        </p:nvSpPr>
        <p:spPr>
          <a:xfrm rot="3498164">
            <a:off x="3362271" y="1991679"/>
            <a:ext cx="668754" cy="696578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3AE0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C08AF53-096F-3712-CD10-0B9B33161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4603">
            <a:off x="4907386" y="6944808"/>
            <a:ext cx="237765" cy="170703"/>
          </a:xfrm>
          <a:prstGeom prst="rect">
            <a:avLst/>
          </a:prstGeom>
        </p:spPr>
      </p:pic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90EDAFC0-4047-AB93-E5A2-CE44BD201C64}"/>
              </a:ext>
            </a:extLst>
          </p:cNvPr>
          <p:cNvCxnSpPr>
            <a:cxnSpLocks/>
          </p:cNvCxnSpPr>
          <p:nvPr/>
        </p:nvCxnSpPr>
        <p:spPr>
          <a:xfrm>
            <a:off x="5245429" y="5897448"/>
            <a:ext cx="2446" cy="288000"/>
          </a:xfrm>
          <a:prstGeom prst="straightConnector1">
            <a:avLst/>
          </a:prstGeom>
          <a:ln>
            <a:solidFill>
              <a:srgbClr val="F3AE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DC9C4E46-04A0-67C1-2CBD-13FC5F8432ED}"/>
              </a:ext>
            </a:extLst>
          </p:cNvPr>
          <p:cNvSpPr/>
          <p:nvPr/>
        </p:nvSpPr>
        <p:spPr>
          <a:xfrm>
            <a:off x="172553" y="1687013"/>
            <a:ext cx="360000" cy="360000"/>
          </a:xfrm>
          <a:prstGeom prst="roundRect">
            <a:avLst/>
          </a:prstGeom>
          <a:solidFill>
            <a:srgbClr val="00B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/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</a:p>
        </p:txBody>
      </p:sp>
      <p:sp>
        <p:nvSpPr>
          <p:cNvPr id="105" name="四角形: 角を丸くする 104">
            <a:extLst>
              <a:ext uri="{FF2B5EF4-FFF2-40B4-BE49-F238E27FC236}">
                <a16:creationId xmlns:a16="http://schemas.microsoft.com/office/drawing/2014/main" id="{C71A96D2-305B-D529-2C82-79E179463BDA}"/>
              </a:ext>
            </a:extLst>
          </p:cNvPr>
          <p:cNvSpPr/>
          <p:nvPr/>
        </p:nvSpPr>
        <p:spPr>
          <a:xfrm>
            <a:off x="172553" y="4080931"/>
            <a:ext cx="360000" cy="360000"/>
          </a:xfrm>
          <a:prstGeom prst="roundRect">
            <a:avLst/>
          </a:prstGeom>
          <a:solidFill>
            <a:srgbClr val="00B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/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</a:p>
        </p:txBody>
      </p:sp>
      <p:sp>
        <p:nvSpPr>
          <p:cNvPr id="106" name="四角形: 角を丸くする 105">
            <a:extLst>
              <a:ext uri="{FF2B5EF4-FFF2-40B4-BE49-F238E27FC236}">
                <a16:creationId xmlns:a16="http://schemas.microsoft.com/office/drawing/2014/main" id="{5F0954B7-8443-5DDF-89C7-83B83CF6A445}"/>
              </a:ext>
            </a:extLst>
          </p:cNvPr>
          <p:cNvSpPr/>
          <p:nvPr/>
        </p:nvSpPr>
        <p:spPr>
          <a:xfrm>
            <a:off x="172553" y="6673737"/>
            <a:ext cx="360000" cy="360000"/>
          </a:xfrm>
          <a:prstGeom prst="roundRect">
            <a:avLst/>
          </a:prstGeom>
          <a:solidFill>
            <a:srgbClr val="00B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/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</a:p>
        </p:txBody>
      </p:sp>
      <p:sp>
        <p:nvSpPr>
          <p:cNvPr id="107" name="四角形: 角を丸くする 106">
            <a:extLst>
              <a:ext uri="{FF2B5EF4-FFF2-40B4-BE49-F238E27FC236}">
                <a16:creationId xmlns:a16="http://schemas.microsoft.com/office/drawing/2014/main" id="{D85239D7-093F-C4C6-2A17-493DD4514636}"/>
              </a:ext>
            </a:extLst>
          </p:cNvPr>
          <p:cNvSpPr/>
          <p:nvPr/>
        </p:nvSpPr>
        <p:spPr>
          <a:xfrm>
            <a:off x="571378" y="8057289"/>
            <a:ext cx="1477628" cy="1119037"/>
          </a:xfrm>
          <a:prstGeom prst="roundRect">
            <a:avLst>
              <a:gd name="adj" fmla="val 6917"/>
            </a:avLst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7251CD70-3F4D-8BE7-20FC-9D0E3C58F637}"/>
              </a:ext>
            </a:extLst>
          </p:cNvPr>
          <p:cNvSpPr txBox="1"/>
          <p:nvPr/>
        </p:nvSpPr>
        <p:spPr>
          <a:xfrm>
            <a:off x="3852883" y="1921254"/>
            <a:ext cx="183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初回起動時画面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9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E5A60E5-692C-D45A-708E-392856B985F6}"/>
              </a:ext>
            </a:extLst>
          </p:cNvPr>
          <p:cNvSpPr txBox="1"/>
          <p:nvPr/>
        </p:nvSpPr>
        <p:spPr>
          <a:xfrm>
            <a:off x="427618" y="3243442"/>
            <a:ext cx="3425265" cy="478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3A4"/>
            </a:solidFill>
            <a:prstDash val="dash"/>
          </a:ln>
        </p:spPr>
        <p:txBody>
          <a:bodyPr wrap="square" tIns="72000" bIns="36000" anchor="ctr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プログラムに必要な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WebView2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が見つかりませんでした。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インストールした後、アプリケーションを再起動する必要があります。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インストールを開始しますか？</a:t>
            </a:r>
            <a:endParaRPr lang="ja-JP" altLang="en-US" sz="800" dirty="0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7C99CC0-6C90-E137-5586-2F9A98A55C66}"/>
              </a:ext>
            </a:extLst>
          </p:cNvPr>
          <p:cNvSpPr/>
          <p:nvPr/>
        </p:nvSpPr>
        <p:spPr>
          <a:xfrm>
            <a:off x="591219" y="9278312"/>
            <a:ext cx="504000" cy="252000"/>
          </a:xfrm>
          <a:prstGeom prst="roundRect">
            <a:avLst>
              <a:gd name="adj" fmla="val 6917"/>
            </a:avLst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B39A715B-397F-7B72-A437-DFAE1B4F58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77" t="7027" r="2703" b="58402"/>
          <a:stretch/>
        </p:blipFill>
        <p:spPr>
          <a:xfrm>
            <a:off x="3634734" y="641925"/>
            <a:ext cx="2908368" cy="829568"/>
          </a:xfrm>
          <a:prstGeom prst="roundRect">
            <a:avLst>
              <a:gd name="adj" fmla="val 8196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92E405F-3399-7242-4CF0-3243E6A46C64}"/>
              </a:ext>
            </a:extLst>
          </p:cNvPr>
          <p:cNvSpPr txBox="1"/>
          <p:nvPr/>
        </p:nvSpPr>
        <p:spPr>
          <a:xfrm>
            <a:off x="598539" y="80327"/>
            <a:ext cx="390944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右上の　                   をクリック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インストール完了後、「入手」が「開く」に変わります</a:t>
            </a:r>
            <a:endParaRPr lang="ja-JP" altLang="en-US" sz="1000" dirty="0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A8B1387B-0C06-B688-048A-22AC3393E7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77" t="7027" r="2703" b="58402"/>
          <a:stretch/>
        </p:blipFill>
        <p:spPr>
          <a:xfrm>
            <a:off x="325650" y="641925"/>
            <a:ext cx="2908368" cy="829568"/>
          </a:xfrm>
          <a:prstGeom prst="roundRect">
            <a:avLst>
              <a:gd name="adj" fmla="val 8196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1115C9C1-04F5-FA49-3DE5-A1844BC87B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5933" y="677832"/>
            <a:ext cx="684513" cy="205750"/>
          </a:xfrm>
          <a:prstGeom prst="rect">
            <a:avLst/>
          </a:prstGeom>
        </p:spPr>
      </p:pic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ED7AF1B1-3A55-0359-2411-643A0896729F}"/>
              </a:ext>
            </a:extLst>
          </p:cNvPr>
          <p:cNvSpPr/>
          <p:nvPr/>
        </p:nvSpPr>
        <p:spPr>
          <a:xfrm>
            <a:off x="2518899" y="692151"/>
            <a:ext cx="684513" cy="162603"/>
          </a:xfrm>
          <a:prstGeom prst="roundRect">
            <a:avLst>
              <a:gd name="adj" fmla="val 6917"/>
            </a:avLst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EA7E59B-6BF3-E185-0DBD-AD16BAAEF2C6}"/>
              </a:ext>
            </a:extLst>
          </p:cNvPr>
          <p:cNvSpPr txBox="1"/>
          <p:nvPr/>
        </p:nvSpPr>
        <p:spPr>
          <a:xfrm>
            <a:off x="1112141" y="87561"/>
            <a:ext cx="864000" cy="180000"/>
          </a:xfrm>
          <a:prstGeom prst="roundRect">
            <a:avLst/>
          </a:prstGeom>
          <a:solidFill>
            <a:srgbClr val="0065B0"/>
          </a:solidFill>
        </p:spPr>
        <p:txBody>
          <a:bodyPr wrap="square" tIns="18000" bIns="18000" anchor="t">
            <a:no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入手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81CA935D-EA7A-8D00-BA80-0070C4A0FF2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" r="4237" b="-6628"/>
          <a:stretch/>
        </p:blipFill>
        <p:spPr>
          <a:xfrm>
            <a:off x="5852400" y="660572"/>
            <a:ext cx="668178" cy="204807"/>
          </a:xfrm>
          <a:prstGeom prst="rect">
            <a:avLst/>
          </a:prstGeom>
        </p:spPr>
      </p:pic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B85AA4A4-8ED7-5936-AD47-F03DCFAEE19B}"/>
              </a:ext>
            </a:extLst>
          </p:cNvPr>
          <p:cNvCxnSpPr>
            <a:cxnSpLocks/>
          </p:cNvCxnSpPr>
          <p:nvPr/>
        </p:nvCxnSpPr>
        <p:spPr>
          <a:xfrm>
            <a:off x="6431870" y="484833"/>
            <a:ext cx="36000" cy="108000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707E9E31-2D5E-15CF-D96A-8E4AD53B72BF}"/>
              </a:ext>
            </a:extLst>
          </p:cNvPr>
          <p:cNvCxnSpPr>
            <a:cxnSpLocks/>
          </p:cNvCxnSpPr>
          <p:nvPr/>
        </p:nvCxnSpPr>
        <p:spPr>
          <a:xfrm flipH="1">
            <a:off x="6513543" y="476465"/>
            <a:ext cx="36000" cy="108000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B369E687-B861-E539-B3EE-745E1C1CB5ED}"/>
              </a:ext>
            </a:extLst>
          </p:cNvPr>
          <p:cNvCxnSpPr>
            <a:cxnSpLocks/>
          </p:cNvCxnSpPr>
          <p:nvPr/>
        </p:nvCxnSpPr>
        <p:spPr>
          <a:xfrm flipH="1">
            <a:off x="6542539" y="555255"/>
            <a:ext cx="103956" cy="61312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C3C1011-3848-4233-980B-A9AE8795DD51}"/>
              </a:ext>
            </a:extLst>
          </p:cNvPr>
          <p:cNvCxnSpPr>
            <a:cxnSpLocks/>
          </p:cNvCxnSpPr>
          <p:nvPr/>
        </p:nvCxnSpPr>
        <p:spPr>
          <a:xfrm>
            <a:off x="3145007" y="505123"/>
            <a:ext cx="36000" cy="108000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A643442-ED23-170E-394C-C6571B4945B1}"/>
              </a:ext>
            </a:extLst>
          </p:cNvPr>
          <p:cNvCxnSpPr>
            <a:cxnSpLocks/>
          </p:cNvCxnSpPr>
          <p:nvPr/>
        </p:nvCxnSpPr>
        <p:spPr>
          <a:xfrm flipH="1">
            <a:off x="3226680" y="496755"/>
            <a:ext cx="36000" cy="108000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FEE410D5-6AE0-4279-D669-EC8FC0A97ADB}"/>
              </a:ext>
            </a:extLst>
          </p:cNvPr>
          <p:cNvCxnSpPr>
            <a:cxnSpLocks/>
          </p:cNvCxnSpPr>
          <p:nvPr/>
        </p:nvCxnSpPr>
        <p:spPr>
          <a:xfrm flipH="1">
            <a:off x="3255676" y="575545"/>
            <a:ext cx="103956" cy="61312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矢印: 下 59">
            <a:extLst>
              <a:ext uri="{FF2B5EF4-FFF2-40B4-BE49-F238E27FC236}">
                <a16:creationId xmlns:a16="http://schemas.microsoft.com/office/drawing/2014/main" id="{A4FD4191-3D43-8C1C-49E3-EFC010BBCF47}"/>
              </a:ext>
            </a:extLst>
          </p:cNvPr>
          <p:cNvSpPr/>
          <p:nvPr/>
        </p:nvSpPr>
        <p:spPr>
          <a:xfrm rot="16200000">
            <a:off x="3568848" y="407252"/>
            <a:ext cx="648000" cy="1207965"/>
          </a:xfrm>
          <a:prstGeom prst="downArrow">
            <a:avLst/>
          </a:prstGeom>
          <a:solidFill>
            <a:srgbClr val="F3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36000" tIns="36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完了後</a:t>
            </a:r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AC2E6335-B3A1-4931-EBC3-6605C7EBA942}"/>
              </a:ext>
            </a:extLst>
          </p:cNvPr>
          <p:cNvSpPr/>
          <p:nvPr/>
        </p:nvSpPr>
        <p:spPr>
          <a:xfrm>
            <a:off x="172553" y="104184"/>
            <a:ext cx="360000" cy="360000"/>
          </a:xfrm>
          <a:prstGeom prst="roundRect">
            <a:avLst/>
          </a:prstGeom>
          <a:solidFill>
            <a:srgbClr val="00B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/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39BBAECF-BEBA-671A-D925-0606355151A5}"/>
              </a:ext>
            </a:extLst>
          </p:cNvPr>
          <p:cNvSpPr/>
          <p:nvPr/>
        </p:nvSpPr>
        <p:spPr>
          <a:xfrm>
            <a:off x="5852400" y="663690"/>
            <a:ext cx="679143" cy="167056"/>
          </a:xfrm>
          <a:prstGeom prst="roundRect">
            <a:avLst>
              <a:gd name="adj" fmla="val 6917"/>
            </a:avLst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BFEC8D32-C20C-2E9C-7238-A94F68BC24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77" t="7027" r="2703" b="58402"/>
          <a:stretch/>
        </p:blipFill>
        <p:spPr>
          <a:xfrm>
            <a:off x="325650" y="2141210"/>
            <a:ext cx="2908368" cy="829568"/>
          </a:xfrm>
          <a:prstGeom prst="roundRect">
            <a:avLst>
              <a:gd name="adj" fmla="val 8196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0F5859D4-7182-8BEB-7551-7D4E97D99F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" r="4237" b="-6628"/>
          <a:stretch/>
        </p:blipFill>
        <p:spPr>
          <a:xfrm>
            <a:off x="2543316" y="2178059"/>
            <a:ext cx="668178" cy="204807"/>
          </a:xfrm>
          <a:prstGeom prst="rect">
            <a:avLst/>
          </a:prstGeom>
        </p:spPr>
      </p:pic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D3FEC4EC-027C-8619-B160-C652D3AAC5F8}"/>
              </a:ext>
            </a:extLst>
          </p:cNvPr>
          <p:cNvCxnSpPr>
            <a:cxnSpLocks/>
          </p:cNvCxnSpPr>
          <p:nvPr/>
        </p:nvCxnSpPr>
        <p:spPr>
          <a:xfrm>
            <a:off x="3122786" y="2002320"/>
            <a:ext cx="36000" cy="108000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CDE69696-9D8F-E027-7AD5-5CE3D019789E}"/>
              </a:ext>
            </a:extLst>
          </p:cNvPr>
          <p:cNvCxnSpPr>
            <a:cxnSpLocks/>
          </p:cNvCxnSpPr>
          <p:nvPr/>
        </p:nvCxnSpPr>
        <p:spPr>
          <a:xfrm flipH="1">
            <a:off x="3204459" y="1993952"/>
            <a:ext cx="36000" cy="108000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E9A0D239-EBE4-73E3-037F-1135D6829566}"/>
              </a:ext>
            </a:extLst>
          </p:cNvPr>
          <p:cNvCxnSpPr>
            <a:cxnSpLocks/>
          </p:cNvCxnSpPr>
          <p:nvPr/>
        </p:nvCxnSpPr>
        <p:spPr>
          <a:xfrm flipH="1">
            <a:off x="3233455" y="2072742"/>
            <a:ext cx="103956" cy="61312"/>
          </a:xfrm>
          <a:prstGeom prst="line">
            <a:avLst/>
          </a:prstGeom>
          <a:ln w="28575">
            <a:solidFill>
              <a:srgbClr val="F3A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861FD893-F160-CC6A-C555-EB0E90284DB3}"/>
              </a:ext>
            </a:extLst>
          </p:cNvPr>
          <p:cNvSpPr/>
          <p:nvPr/>
        </p:nvSpPr>
        <p:spPr>
          <a:xfrm>
            <a:off x="2543316" y="2181177"/>
            <a:ext cx="679143" cy="167056"/>
          </a:xfrm>
          <a:prstGeom prst="roundRect">
            <a:avLst>
              <a:gd name="adj" fmla="val 6917"/>
            </a:avLst>
          </a:prstGeom>
          <a:noFill/>
          <a:ln w="28575">
            <a:solidFill>
              <a:srgbClr val="F3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994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360</Words>
  <Application>Microsoft Office PowerPoint</Application>
  <PresentationFormat>A4 210 x 297 mm</PresentationFormat>
  <Paragraphs>58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山下 莉華子</dc:creator>
  <cp:lastModifiedBy>山下 莉華子</cp:lastModifiedBy>
  <cp:revision>29</cp:revision>
  <cp:lastPrinted>2022-10-31T05:48:31Z</cp:lastPrinted>
  <dcterms:created xsi:type="dcterms:W3CDTF">2022-10-25T01:04:25Z</dcterms:created>
  <dcterms:modified xsi:type="dcterms:W3CDTF">2022-11-07T01:07:29Z</dcterms:modified>
</cp:coreProperties>
</file>